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36" r:id="rId3"/>
    <p:sldId id="337" r:id="rId4"/>
    <p:sldId id="338" r:id="rId5"/>
    <p:sldId id="339" r:id="rId6"/>
    <p:sldId id="341" r:id="rId7"/>
    <p:sldId id="343" r:id="rId8"/>
    <p:sldId id="345" r:id="rId9"/>
    <p:sldId id="344" r:id="rId10"/>
    <p:sldId id="342" r:id="rId11"/>
    <p:sldId id="346" r:id="rId12"/>
    <p:sldId id="347" r:id="rId13"/>
    <p:sldId id="354" r:id="rId14"/>
    <p:sldId id="348" r:id="rId15"/>
    <p:sldId id="349" r:id="rId16"/>
    <p:sldId id="350" r:id="rId17"/>
    <p:sldId id="351" r:id="rId18"/>
    <p:sldId id="352" r:id="rId19"/>
    <p:sldId id="353" r:id="rId20"/>
    <p:sldId id="35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deon Cockrell" initials="CC" lastIdx="1" clrIdx="0">
    <p:extLst>
      <p:ext uri="{19B8F6BF-5375-455C-9EA6-DF929625EA0E}">
        <p15:presenceInfo xmlns:p15="http://schemas.microsoft.com/office/powerpoint/2012/main" userId="Cadeon Cockr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432" autoAdjust="0"/>
    <p:restoredTop sz="91038" autoAdjust="0"/>
  </p:normalViewPr>
  <p:slideViewPr>
    <p:cSldViewPr snapToGrid="0">
      <p:cViewPr varScale="1">
        <p:scale>
          <a:sx n="93" d="100"/>
          <a:sy n="93" d="100"/>
        </p:scale>
        <p:origin x="2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Tandon" userId="7175144b429fb25b" providerId="LiveId" clId="{E928200C-7DEF-764F-B6E9-5A780228CBF4}"/>
    <pc:docChg chg="modSld">
      <pc:chgData name="Alex Tandon" userId="7175144b429fb25b" providerId="LiveId" clId="{E928200C-7DEF-764F-B6E9-5A780228CBF4}" dt="2022-09-02T12:53:23.676" v="0"/>
      <pc:docMkLst>
        <pc:docMk/>
      </pc:docMkLst>
      <pc:sldChg chg="modTransition">
        <pc:chgData name="Alex Tandon" userId="7175144b429fb25b" providerId="LiveId" clId="{E928200C-7DEF-764F-B6E9-5A780228CBF4}" dt="2022-09-02T12:53:23.676" v="0"/>
        <pc:sldMkLst>
          <pc:docMk/>
          <pc:sldMk cId="459493760" sldId="322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3041668848" sldId="336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3308141696" sldId="337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412141765" sldId="338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3098734681" sldId="339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476881304" sldId="341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1248718656" sldId="342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144090440" sldId="343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457319212" sldId="344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3888051811" sldId="345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2863267870" sldId="346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4227261916" sldId="347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23041451" sldId="348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3392271799" sldId="349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3376610482" sldId="350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1201407983" sldId="351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3973907404" sldId="352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3572689398" sldId="353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1154144502" sldId="354"/>
        </pc:sldMkLst>
      </pc:sldChg>
      <pc:sldChg chg="modTransition">
        <pc:chgData name="Alex Tandon" userId="7175144b429fb25b" providerId="LiveId" clId="{E928200C-7DEF-764F-B6E9-5A780228CBF4}" dt="2022-09-02T12:53:23.676" v="0"/>
        <pc:sldMkLst>
          <pc:docMk/>
          <pc:sldMk cId="107254334" sldId="35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ADB04-0D49-4CCF-B7CC-39A5C86BB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2DFE0-2828-4028-A9E4-4B0D0CC93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CAA4C-027C-47D3-A021-7D886CD18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5E92C-BCED-464C-940B-A223A582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F5D73-2B1F-4886-9E6F-DDB49AC3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02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D4DB8-2314-49EE-9372-0BFF56534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78B09-8F8D-4872-9F87-780DB5FED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C7C95-EAC4-4035-9ECC-2AAB2F0D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A0FC8-79D3-439F-BBDC-D543C132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B850E-8F21-42FC-9E4C-13F48D6E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64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BEA6C-B2C4-4586-BB52-E4D904165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D9F1A-5AF2-4FB2-9CBC-B07C863DA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28DC4-42E0-43D2-B9E5-8A02DF326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5B5EF-B569-48AF-95C8-9199B135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EDB91-C396-4057-8621-158F6FF6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16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BFBCB-C7E8-414C-9444-520D4E63B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1D7EE-FE6A-486B-AD6A-1A034AA3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45EA0-B897-43CE-85E6-15094E47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61F76-F4FF-4272-A684-E0C00E654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1CACA-348A-4640-B1CB-90273FCDF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64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37135-647F-439D-A7EF-CA6B554E3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A0084-E5A7-45C1-ADD5-FE654F805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267DF-D9C0-4749-BD4B-CA9394C4E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E17E9-A0B5-4D41-935B-87166B0D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55757-ED23-48B7-8E34-96AE466B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9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1AEE-61BF-45A2-9943-2F89A45F4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B5085-B51D-4D4B-9AC0-A45A7766AE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682A1-1C8C-4ED9-9827-1F2451AF5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FEA57-55B9-474E-94F6-F027A70B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BC604-932A-4509-A234-B926749A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67934-C8F3-4BC4-9B41-EBC42283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07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30083-651E-4A00-A866-5B72ABD82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0B3CC-3D6B-4673-99FA-48918B4E6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33FFD-E1BE-4A01-B40A-864C7F719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0EDF55-A651-4752-BB68-270C14332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79C56-5032-46E4-A02A-55969238A7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06B346-7B21-4237-A8DA-46C04242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7A8661-8549-47B3-9A7D-80612FB5D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5D0DE-5555-472D-8B72-CD5402A0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21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C77FE-92FD-49EA-905C-0C32557B4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C5F90-0391-4B8F-A504-AA65C3662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902A2-0026-4736-8458-C897B561E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F645A-6AA3-4386-A2FB-9F6793F6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14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77769-749A-463B-A8E6-3D08616A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6DE8AA-569D-4E5A-B944-3F2C5A35C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D5E24-8CA7-4DC6-8876-F40055F2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40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CD88A-35B3-4961-A4B6-30D708C4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360C7-8B43-45B0-B35D-E0725967A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8B469-7630-4047-8C6D-B4C60C2A4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C6EC6-D8B7-4FE8-82C1-35953BEF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6D7DE-A7CE-4711-AB50-4CE0DB4E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8C46A-4036-456A-B807-944CCECD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69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6D355-45EF-4229-9509-69F845822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028D7-0E5A-4888-BA8D-0BE22053E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6EE8A-A459-42A8-A36C-AE3F3E5B4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2276C-6ECE-430F-9881-2368A73C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4D1F3-392D-4AB5-A63A-6035C2ADD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64683-4367-4A58-B55E-BDDA3CD8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40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F7CD1E-8576-4A66-AB00-42283A3B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D25A2-4078-4731-8E77-5F155C669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7E84C-F2C3-4565-B480-7D06FCEEA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33BCE-31D4-4AF3-8942-61BDCCF88C92}" type="datetimeFigureOut">
              <a:rPr lang="en-US" smtClean="0"/>
              <a:t>9/2/22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64FE4-889B-45A6-9B90-1ABF7C164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B3F11-DA02-4972-86DC-78B80C1536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2B5D-85FA-4974-A32A-40A79652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1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400" y="1854200"/>
            <a:ext cx="8407400" cy="37084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7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</a:t>
            </a:r>
            <a:br>
              <a:rPr lang="en-US" sz="7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Personal Testimony</a:t>
            </a:r>
            <a:endParaRPr lang="en-US" sz="7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93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rmAutofit/>
          </a:bodyPr>
          <a:lstStyle/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b="1" dirty="0">
                <a:latin typeface="Calibri" panose="020F0502020204030204" pitchFamily="34" charset="0"/>
                <a:cs typeface="Calibri" panose="020F0502020204030204" pitchFamily="34" charset="0"/>
              </a:rPr>
              <a:t>And I sought for a man among them </a:t>
            </a:r>
          </a:p>
          <a:p>
            <a:pPr marL="9144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who should build up the wall</a:t>
            </a:r>
          </a:p>
          <a:p>
            <a:pPr marL="9144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and stand in the breach before me for the land,</a:t>
            </a:r>
          </a:p>
          <a:p>
            <a:pPr marL="18288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that I should not destroy it,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but I found none.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Ezekiel 22:30</a:t>
            </a:r>
          </a:p>
        </p:txBody>
      </p:sp>
    </p:spTree>
    <p:extLst>
      <p:ext uri="{BB962C8B-B14F-4D97-AF65-F5344CB8AC3E}">
        <p14:creationId xmlns:p14="http://schemas.microsoft.com/office/powerpoint/2010/main" val="124871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rmAutofit/>
          </a:bodyPr>
          <a:lstStyle/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And I sought for a man among them </a:t>
            </a:r>
          </a:p>
          <a:p>
            <a:pPr marL="9144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who should build up the wall</a:t>
            </a:r>
          </a:p>
          <a:p>
            <a:pPr marL="9144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and stand in the breach before me for the land,</a:t>
            </a:r>
          </a:p>
          <a:p>
            <a:pPr marL="18288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that I should not destroy it,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7000" b="1" dirty="0">
                <a:latin typeface="Calibri" panose="020F0502020204030204" pitchFamily="34" charset="0"/>
                <a:cs typeface="Calibri" panose="020F0502020204030204" pitchFamily="34" charset="0"/>
              </a:rPr>
              <a:t>but I found none.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Ezekiel 22:30</a:t>
            </a:r>
          </a:p>
        </p:txBody>
      </p:sp>
    </p:spTree>
    <p:extLst>
      <p:ext uri="{BB962C8B-B14F-4D97-AF65-F5344CB8AC3E}">
        <p14:creationId xmlns:p14="http://schemas.microsoft.com/office/powerpoint/2010/main" val="286326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 anchor="ctr">
            <a:normAutofit/>
          </a:bodyPr>
          <a:lstStyle/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Jesus came and faced the judgment and punishment we deserved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so that we could be redeemed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and made right with the LORD our God.</a:t>
            </a:r>
            <a:endParaRPr lang="en-US" sz="5500" i="1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61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rmAutofit/>
          </a:bodyPr>
          <a:lstStyle/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he was pierced </a:t>
            </a:r>
            <a:r>
              <a:rPr lang="en-US" sz="5000" u="sng" dirty="0">
                <a:latin typeface="Calibri" panose="020F0502020204030204" pitchFamily="34" charset="0"/>
                <a:cs typeface="Calibri" panose="020F0502020204030204" pitchFamily="34" charset="0"/>
              </a:rPr>
              <a:t>for our transgressions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he was crushed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000" u="sng" dirty="0">
                <a:latin typeface="Calibri" panose="020F0502020204030204" pitchFamily="34" charset="0"/>
                <a:cs typeface="Calibri" panose="020F0502020204030204" pitchFamily="34" charset="0"/>
              </a:rPr>
              <a:t>for our iniquities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upon him was the chastisement</a:t>
            </a:r>
          </a:p>
          <a:p>
            <a:pPr marL="915988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000" u="sng" dirty="0">
                <a:latin typeface="Calibri" panose="020F0502020204030204" pitchFamily="34" charset="0"/>
                <a:cs typeface="Calibri" panose="020F0502020204030204" pitchFamily="34" charset="0"/>
              </a:rPr>
              <a:t>that brought us peace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with his wounds </a:t>
            </a:r>
            <a:r>
              <a:rPr lang="en-US" sz="5000" u="sng" dirty="0">
                <a:latin typeface="Calibri" panose="020F0502020204030204" pitchFamily="34" charset="0"/>
                <a:cs typeface="Calibri" panose="020F0502020204030204" pitchFamily="34" charset="0"/>
              </a:rPr>
              <a:t>we are healed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Isaiah 53:5</a:t>
            </a:r>
          </a:p>
        </p:txBody>
      </p:sp>
    </p:spTree>
    <p:extLst>
      <p:ext uri="{BB962C8B-B14F-4D97-AF65-F5344CB8AC3E}">
        <p14:creationId xmlns:p14="http://schemas.microsoft.com/office/powerpoint/2010/main" val="115414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rmAutofit lnSpcReduction="10000"/>
          </a:bodyPr>
          <a:lstStyle/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In him </a:t>
            </a:r>
            <a:r>
              <a:rPr lang="en-US" sz="4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[“the beloved”, i.e., Christ]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we have redemption through his blood, </a:t>
            </a:r>
          </a:p>
          <a:p>
            <a:pPr marL="9144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the forgiveness of our trespasses, </a:t>
            </a:r>
          </a:p>
          <a:p>
            <a:pPr marL="9144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according to the riches of his grace, </a:t>
            </a:r>
          </a:p>
          <a:p>
            <a:pPr marL="18288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which he </a:t>
            </a:r>
            <a:r>
              <a:rPr lang="en-US" sz="5000" b="1" u="sng" dirty="0">
                <a:latin typeface="Calibri" panose="020F0502020204030204" pitchFamily="34" charset="0"/>
                <a:cs typeface="Calibri" panose="020F0502020204030204" pitchFamily="34" charset="0"/>
              </a:rPr>
              <a:t>lavished</a:t>
            </a:r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 upon us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18288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in all wisdom and insight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Ephesians 1:7-8</a:t>
            </a:r>
          </a:p>
        </p:txBody>
      </p:sp>
    </p:spTree>
    <p:extLst>
      <p:ext uri="{BB962C8B-B14F-4D97-AF65-F5344CB8AC3E}">
        <p14:creationId xmlns:p14="http://schemas.microsoft.com/office/powerpoint/2010/main" val="2304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 anchor="ctr">
            <a:normAutofit/>
          </a:bodyPr>
          <a:lstStyle/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Everyone to whom much was given, 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b="1" dirty="0">
                <a:latin typeface="Calibri" panose="020F0502020204030204" pitchFamily="34" charset="0"/>
                <a:cs typeface="Calibri" panose="020F0502020204030204" pitchFamily="34" charset="0"/>
              </a:rPr>
              <a:t>of him much will be required</a:t>
            </a: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and from him to whom they entrusted much, 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they will demand the more.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Luke 12:48</a:t>
            </a:r>
          </a:p>
        </p:txBody>
      </p:sp>
    </p:spTree>
    <p:extLst>
      <p:ext uri="{BB962C8B-B14F-4D97-AF65-F5344CB8AC3E}">
        <p14:creationId xmlns:p14="http://schemas.microsoft.com/office/powerpoint/2010/main" val="339227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 anchor="ctr">
            <a:normAutofit/>
          </a:bodyPr>
          <a:lstStyle/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Peter, an apostle of Jesus Christ,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to those who are 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000" b="1" dirty="0">
                <a:latin typeface="Calibri" panose="020F0502020204030204" pitchFamily="34" charset="0"/>
                <a:cs typeface="Calibri" panose="020F0502020204030204" pitchFamily="34" charset="0"/>
              </a:rPr>
              <a:t>elect exiles</a:t>
            </a:r>
            <a:r>
              <a:rPr lang="en-US" sz="5000" dirty="0">
                <a:latin typeface="Calibri" panose="020F0502020204030204" pitchFamily="34" charset="0"/>
                <a:cs typeface="Calibri" panose="020F0502020204030204" pitchFamily="34" charset="0"/>
              </a:rPr>
              <a:t> of the Dispersion…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- 1 Peter 1:1</a:t>
            </a:r>
          </a:p>
        </p:txBody>
      </p:sp>
    </p:spTree>
    <p:extLst>
      <p:ext uri="{BB962C8B-B14F-4D97-AF65-F5344CB8AC3E}">
        <p14:creationId xmlns:p14="http://schemas.microsoft.com/office/powerpoint/2010/main" val="3376610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 anchor="ctr">
            <a:normAutofit/>
          </a:bodyPr>
          <a:lstStyle/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The heart of man plans his way, 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600" b="1" dirty="0">
                <a:latin typeface="Calibri" panose="020F0502020204030204" pitchFamily="34" charset="0"/>
                <a:cs typeface="Calibri" panose="020F0502020204030204" pitchFamily="34" charset="0"/>
              </a:rPr>
              <a:t>but the LORD establishes his steps.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Proverbs 16:9</a:t>
            </a:r>
          </a:p>
        </p:txBody>
      </p:sp>
    </p:spTree>
    <p:extLst>
      <p:ext uri="{BB962C8B-B14F-4D97-AF65-F5344CB8AC3E}">
        <p14:creationId xmlns:p14="http://schemas.microsoft.com/office/powerpoint/2010/main" val="120140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842E9FA-6408-9249-94B4-0B74A9C045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53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973907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 anchor="ctr">
            <a:normAutofit/>
          </a:bodyPr>
          <a:lstStyle/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What “pillars of grace”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(Scripture, individuals, churches)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is God calling you to remember?</a:t>
            </a:r>
            <a:endParaRPr lang="en-US" sz="5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89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rmAutofit/>
          </a:bodyPr>
          <a:lstStyle/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b="1" dirty="0">
                <a:latin typeface="Calibri" panose="020F0502020204030204" pitchFamily="34" charset="0"/>
                <a:cs typeface="Calibri" panose="020F0502020204030204" pitchFamily="34" charset="0"/>
              </a:rPr>
              <a:t>And I sought for a man among them </a:t>
            </a:r>
          </a:p>
          <a:p>
            <a:pPr marL="9144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who should build up the wall</a:t>
            </a:r>
          </a:p>
          <a:p>
            <a:pPr marL="9144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and stand in the breach before me for the land,</a:t>
            </a:r>
          </a:p>
          <a:p>
            <a:pPr marL="182880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 that I should not destroy it,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200" dirty="0">
                <a:latin typeface="Calibri" panose="020F0502020204030204" pitchFamily="34" charset="0"/>
                <a:cs typeface="Calibri" panose="020F0502020204030204" pitchFamily="34" charset="0"/>
              </a:rPr>
              <a:t>but I found none.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Ezekiel 22:30</a:t>
            </a:r>
          </a:p>
        </p:txBody>
      </p:sp>
    </p:spTree>
    <p:extLst>
      <p:ext uri="{BB962C8B-B14F-4D97-AF65-F5344CB8AC3E}">
        <p14:creationId xmlns:p14="http://schemas.microsoft.com/office/powerpoint/2010/main" val="3041668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 anchor="ctr">
            <a:normAutofit/>
          </a:bodyPr>
          <a:lstStyle/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Jesus </a:t>
            </a:r>
            <a:r>
              <a:rPr lang="en-US" sz="5500" b="1">
                <a:latin typeface="Calibri" panose="020F0502020204030204" pitchFamily="34" charset="0"/>
                <a:cs typeface="Calibri" panose="020F0502020204030204" pitchFamily="34" charset="0"/>
              </a:rPr>
              <a:t>is THE “Pillar </a:t>
            </a: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of Grace” 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that best exemplifies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 the steadfast love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 and faithfulness of the Lord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Calibri" panose="020F0502020204030204" pitchFamily="34" charset="0"/>
                <a:cs typeface="Calibri" panose="020F0502020204030204" pitchFamily="34" charset="0"/>
              </a:rPr>
              <a:t> toward undeserving sinners like us</a:t>
            </a:r>
            <a:endParaRPr lang="en-US" sz="5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4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rmAutofit fontScale="92500"/>
          </a:bodyPr>
          <a:lstStyle/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For God so loved the world, 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that he gave his only Son, 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lang="en-US" sz="6000" b="1" u="sng" dirty="0">
                <a:latin typeface="Calibri" panose="020F0502020204030204" pitchFamily="34" charset="0"/>
                <a:cs typeface="Calibri" panose="020F0502020204030204" pitchFamily="34" charset="0"/>
              </a:rPr>
              <a:t>whoever believes in him</a:t>
            </a: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should not perish but have eternal life.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3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John 3:16</a:t>
            </a:r>
          </a:p>
        </p:txBody>
      </p:sp>
    </p:spTree>
    <p:extLst>
      <p:ext uri="{BB962C8B-B14F-4D97-AF65-F5344CB8AC3E}">
        <p14:creationId xmlns:p14="http://schemas.microsoft.com/office/powerpoint/2010/main" val="330814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rmAutofit fontScale="77500" lnSpcReduction="20000"/>
          </a:bodyPr>
          <a:lstStyle/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900" b="1" dirty="0">
                <a:latin typeface="Calibri" panose="020F0502020204030204" pitchFamily="34" charset="0"/>
                <a:cs typeface="Calibri" panose="020F0502020204030204" pitchFamily="34" charset="0"/>
              </a:rPr>
              <a:t>I am the good shepherd</a:t>
            </a:r>
            <a:r>
              <a:rPr lang="en-US" sz="59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900" dirty="0">
                <a:latin typeface="Calibri" panose="020F0502020204030204" pitchFamily="34" charset="0"/>
                <a:cs typeface="Calibri" panose="020F0502020204030204" pitchFamily="34" charset="0"/>
              </a:rPr>
              <a:t>My sheep hear my voice,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900" dirty="0">
                <a:latin typeface="Calibri" panose="020F0502020204030204" pitchFamily="34" charset="0"/>
                <a:cs typeface="Calibri" panose="020F0502020204030204" pitchFamily="34" charset="0"/>
              </a:rPr>
              <a:t>and I know them, and they follow me.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900" dirty="0">
                <a:latin typeface="Calibri" panose="020F0502020204030204" pitchFamily="34" charset="0"/>
                <a:cs typeface="Calibri" panose="020F0502020204030204" pitchFamily="34" charset="0"/>
              </a:rPr>
              <a:t>I give them eternal life,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900" dirty="0">
                <a:latin typeface="Calibri" panose="020F0502020204030204" pitchFamily="34" charset="0"/>
                <a:cs typeface="Calibri" panose="020F0502020204030204" pitchFamily="34" charset="0"/>
              </a:rPr>
              <a:t>and they will never perish,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900" b="1" dirty="0">
                <a:latin typeface="Calibri" panose="020F0502020204030204" pitchFamily="34" charset="0"/>
                <a:cs typeface="Calibri" panose="020F0502020204030204" pitchFamily="34" charset="0"/>
              </a:rPr>
              <a:t>and no one will snatch them out of my hand.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5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John 10:14, 27-28</a:t>
            </a:r>
          </a:p>
        </p:txBody>
      </p:sp>
    </p:spTree>
    <p:extLst>
      <p:ext uri="{BB962C8B-B14F-4D97-AF65-F5344CB8AC3E}">
        <p14:creationId xmlns:p14="http://schemas.microsoft.com/office/powerpoint/2010/main" val="41214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rmAutofit/>
          </a:bodyPr>
          <a:lstStyle/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The man bowed his head and worshiped the LORD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and said, “Blessed be the LORD, the God of my master Abraham, who has not forsaken his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steadfast love and his faithfulness toward my master.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As for me, the LORD has led me in the way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to the house of my master’s kinsmen.”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Genesis 24:26-27</a:t>
            </a:r>
          </a:p>
        </p:txBody>
      </p:sp>
    </p:spTree>
    <p:extLst>
      <p:ext uri="{BB962C8B-B14F-4D97-AF65-F5344CB8AC3E}">
        <p14:creationId xmlns:p14="http://schemas.microsoft.com/office/powerpoint/2010/main" val="309873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 anchor="ctr">
            <a:normAutofit/>
          </a:bodyPr>
          <a:lstStyle/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God sovereignly works in the details 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to accomplish His will</a:t>
            </a:r>
          </a:p>
          <a:p>
            <a:pPr marL="0" lvl="0" indent="0" algn="ctr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and fulfill His promises. </a:t>
            </a:r>
            <a:endParaRPr lang="en-US" sz="6000" i="1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8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Autofit/>
          </a:bodyPr>
          <a:lstStyle/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“The Word of the LORD came to me” (Ezekiel 22)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v1-16 – the LORD uses graphic language to describe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Israel’s sinful and idolatrous behavior</a:t>
            </a:r>
          </a:p>
        </p:txBody>
      </p:sp>
    </p:spTree>
    <p:extLst>
      <p:ext uri="{BB962C8B-B14F-4D97-AF65-F5344CB8AC3E}">
        <p14:creationId xmlns:p14="http://schemas.microsoft.com/office/powerpoint/2010/main" val="144090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Autofit/>
          </a:bodyPr>
          <a:lstStyle/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“The Word of the LORD came to me” (Ezekiel 22)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v1-16 – the LORD uses graphic language to describe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Israel’s sinful and idolatrous behavior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v17-22 – the LORD explains that Israel is about to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be judged because of their pervasive impurity</a:t>
            </a:r>
          </a:p>
        </p:txBody>
      </p:sp>
    </p:spTree>
    <p:extLst>
      <p:ext uri="{BB962C8B-B14F-4D97-AF65-F5344CB8AC3E}">
        <p14:creationId xmlns:p14="http://schemas.microsoft.com/office/powerpoint/2010/main" val="388805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2A7C-7E31-4861-AA6A-4DE6844C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658600" cy="1006475"/>
          </a:xfrm>
        </p:spPr>
        <p:txBody>
          <a:bodyPr>
            <a:normAutofit/>
          </a:bodyPr>
          <a:lstStyle/>
          <a:p>
            <a:r>
              <a:rPr lang="en-US" sz="33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Pillars of Grace: A Personal Testimony</a:t>
            </a:r>
            <a:endParaRPr lang="en-US" sz="33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E8A2D-CAF6-AE4A-9FE8-F0F8A522A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49400"/>
            <a:ext cx="11658600" cy="4943475"/>
          </a:xfrm>
        </p:spPr>
        <p:txBody>
          <a:bodyPr>
            <a:noAutofit/>
          </a:bodyPr>
          <a:lstStyle/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“The Word of the LORD came to me” (Ezekiel 22)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v1-16 – the LORD uses graphic language to describe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Israel’s sinful and idolatrous behavior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v17-22 – the LORD explains that Israel is about to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be judged because of their pervasive impurity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v23-31 – the LORD recounts how the leaders of Israel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(i.e., the prophets, priests, elders, and princes) </a:t>
            </a:r>
          </a:p>
          <a:p>
            <a:pPr marL="0" lvl="0" indent="0" defTabSz="91437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had failed to lead the nation to turn back and obey God</a:t>
            </a:r>
          </a:p>
        </p:txBody>
      </p:sp>
    </p:spTree>
    <p:extLst>
      <p:ext uri="{BB962C8B-B14F-4D97-AF65-F5344CB8AC3E}">
        <p14:creationId xmlns:p14="http://schemas.microsoft.com/office/powerpoint/2010/main" val="457319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1183</TotalTime>
  <Words>796</Words>
  <Application>Microsoft Macintosh PowerPoint</Application>
  <PresentationFormat>Widescreen</PresentationFormat>
  <Paragraphs>109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Pillars of Grace: A Personal Testimony</vt:lpstr>
      <vt:lpstr>PowerPoint Presentation</vt:lpstr>
      <vt:lpstr>Pillars of Grace: A Personal Testimony</vt:lpstr>
      <vt:lpstr>Pillars of Grace: A Personal Testimony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Nominating Sheets  for the Coming Church Year  are in the foyer.  Members please pray and ask God  for your involvement</dc:title>
  <dc:creator>Dalton Cockrell</dc:creator>
  <cp:lastModifiedBy>Alex Tandon</cp:lastModifiedBy>
  <cp:revision>121</cp:revision>
  <dcterms:created xsi:type="dcterms:W3CDTF">2020-08-02T02:26:27Z</dcterms:created>
  <dcterms:modified xsi:type="dcterms:W3CDTF">2022-09-02T12:53:33Z</dcterms:modified>
</cp:coreProperties>
</file>